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1" r:id="rId8"/>
    <p:sldId id="264" r:id="rId9"/>
    <p:sldId id="265" r:id="rId10"/>
    <p:sldId id="269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5B7"/>
    <a:srgbClr val="2557A7"/>
    <a:srgbClr val="006AB6"/>
    <a:srgbClr val="6D6E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94660"/>
  </p:normalViewPr>
  <p:slideViewPr>
    <p:cSldViewPr>
      <p:cViewPr>
        <p:scale>
          <a:sx n="96" d="100"/>
          <a:sy n="96" d="100"/>
        </p:scale>
        <p:origin x="-396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hyperlink" Target="http://biotime.ru/advantages/biometricheskiy_uchet_rabochego_vremeni_s_biotime/" TargetMode="Externa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1" t="13620" r="3679" b="29052"/>
          <a:stretch/>
        </p:blipFill>
        <p:spPr>
          <a:xfrm>
            <a:off x="-1" y="-1"/>
            <a:ext cx="9144001" cy="5001793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 userDrawn="1"/>
        </p:nvCxnSpPr>
        <p:spPr>
          <a:xfrm>
            <a:off x="0" y="5001792"/>
            <a:ext cx="9144000" cy="0"/>
          </a:xfrm>
          <a:prstGeom prst="line">
            <a:avLst/>
          </a:prstGeom>
          <a:ln w="38100">
            <a:solidFill>
              <a:srgbClr val="B3B5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6516217" y="1124744"/>
            <a:ext cx="243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www.biotime.ru</a:t>
            </a:r>
            <a:endParaRPr lang="uk-UA" sz="1800" b="1" dirty="0">
              <a:solidFill>
                <a:schemeClr val="bg1"/>
              </a:solidFill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0" hasCustomPrompt="1"/>
          </p:nvPr>
        </p:nvSpPr>
        <p:spPr>
          <a:xfrm>
            <a:off x="466576" y="5516564"/>
            <a:ext cx="5689600" cy="50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00" b="1" baseline="0">
                <a:solidFill>
                  <a:srgbClr val="006AB6"/>
                </a:solidFill>
              </a:defRPr>
            </a:lvl1pPr>
          </a:lstStyle>
          <a:p>
            <a:pPr lvl="0"/>
            <a:r>
              <a:rPr lang="ru-RU" dirty="0" smtClean="0"/>
              <a:t>ЗАГОЛОВОК ПРЕЗЕНТАЦИИ</a:t>
            </a:r>
            <a:endParaRPr lang="uk-UA" dirty="0"/>
          </a:p>
        </p:txBody>
      </p:sp>
      <p:sp>
        <p:nvSpPr>
          <p:cNvPr id="21" name="Текст 20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6" y="6021288"/>
            <a:ext cx="5760815" cy="5039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aseline="0">
                <a:solidFill>
                  <a:srgbClr val="6D6E70"/>
                </a:solidFill>
              </a:defRPr>
            </a:lvl1pPr>
          </a:lstStyle>
          <a:p>
            <a:pPr lvl="0"/>
            <a:r>
              <a:rPr lang="ru-RU" dirty="0" smtClean="0"/>
              <a:t>ПОДЗАГОЛОВОК ПРЕЗЕНТАЦИИ</a:t>
            </a:r>
            <a:endParaRPr lang="uk-UA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4437112"/>
            <a:ext cx="1044000" cy="104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B3B5B7"/>
            </a:solidFill>
          </a:ln>
          <a:effectLst/>
        </p:spPr>
      </p:pic>
      <p:pic>
        <p:nvPicPr>
          <p:cNvPr id="13314" name="Picture 2" descr="D:\Sofya\Картинки\Лого\Все\BioTimeLogo_newFinal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260649"/>
            <a:ext cx="2016224" cy="9601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3786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81" r="440" b="27092"/>
          <a:stretch/>
        </p:blipFill>
        <p:spPr>
          <a:xfrm>
            <a:off x="0" y="6127156"/>
            <a:ext cx="9144000" cy="7308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06" r="44018"/>
          <a:stretch/>
        </p:blipFill>
        <p:spPr>
          <a:xfrm>
            <a:off x="6048717" y="491"/>
            <a:ext cx="3095283" cy="2529682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396001" y="288001"/>
            <a:ext cx="5076825" cy="5410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00" baseline="0">
                <a:solidFill>
                  <a:srgbClr val="2557A7"/>
                </a:solidFill>
              </a:defRPr>
            </a:lvl1pPr>
          </a:lstStyle>
          <a:p>
            <a:pPr lvl="0"/>
            <a:r>
              <a:rPr lang="ru-RU" dirty="0" smtClean="0"/>
              <a:t>ЗАГОЛОВОК СЛАЙДА</a:t>
            </a:r>
            <a:endParaRPr lang="uk-UA" dirty="0"/>
          </a:p>
        </p:txBody>
      </p:sp>
      <p:pic>
        <p:nvPicPr>
          <p:cNvPr id="11" name="Picture 2" descr="D:\Sofya\Картинки\Лого\Все\BioTimeLogo_newFinal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032" y="6190184"/>
            <a:ext cx="1402306" cy="66781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 userDrawn="1"/>
        </p:nvSpPr>
        <p:spPr>
          <a:xfrm>
            <a:off x="7343800" y="6237312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+7 (495) 645-87-03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kosintsevas\Desktop\сайт.PNG">
            <a:hlinkClick r:id="rId5"/>
          </p:cNvPr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328" y="6525344"/>
            <a:ext cx="14287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0693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1453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biotime.ru/images/BioTime_rus.png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251520" y="5085185"/>
            <a:ext cx="5689600" cy="504725"/>
          </a:xfrm>
        </p:spPr>
        <p:txBody>
          <a:bodyPr/>
          <a:lstStyle/>
          <a:p>
            <a:r>
              <a:rPr lang="en-US" dirty="0" smtClean="0"/>
              <a:t>BioLink BioTime 6.0</a:t>
            </a:r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251520" y="5661248"/>
            <a:ext cx="8208912" cy="503982"/>
          </a:xfrm>
        </p:spPr>
        <p:txBody>
          <a:bodyPr/>
          <a:lstStyle/>
          <a:p>
            <a:r>
              <a:rPr lang="ru-RU" dirty="0" smtClean="0"/>
              <a:t>Новые </a:t>
            </a:r>
            <a:r>
              <a:rPr lang="ru-RU" dirty="0"/>
              <a:t>возможности биометрической системы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учета </a:t>
            </a:r>
            <a:r>
              <a:rPr lang="ru-RU" dirty="0"/>
              <a:t>рабочего времени и контроля доступа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917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biotime.ru/images/BioTime_rus_min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84985"/>
            <a:ext cx="3456384" cy="231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1"/>
          <p:cNvSpPr>
            <a:spLocks noGrp="1"/>
          </p:cNvSpPr>
          <p:nvPr>
            <p:ph type="body" sz="quarter" idx="10"/>
          </p:nvPr>
        </p:nvSpPr>
        <p:spPr>
          <a:xfrm>
            <a:off x="251520" y="332656"/>
            <a:ext cx="8640496" cy="620720"/>
          </a:xfrm>
        </p:spPr>
        <p:txBody>
          <a:bodyPr/>
          <a:lstStyle/>
          <a:p>
            <a:r>
              <a:rPr lang="en-US" dirty="0"/>
              <a:t>BioTime 6.0 </a:t>
            </a:r>
            <a:r>
              <a:rPr lang="ru-RU" dirty="0"/>
              <a:t>— новые функции </a:t>
            </a:r>
            <a:r>
              <a:rPr lang="ru-RU" dirty="0" smtClean="0"/>
              <a:t>и </a:t>
            </a:r>
            <a:r>
              <a:rPr lang="ru-RU" dirty="0"/>
              <a:t>возможности</a:t>
            </a:r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323528" y="836712"/>
            <a:ext cx="75608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 Учтены ключевые пожелания заказчиков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Управление персоналом: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увеличена эффективность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Контроль физического доступа: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повышен уровень безопасности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Администрирование системы: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новый уровень комфорта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Clr>
                <a:schemeClr val="accent3">
                  <a:lumMod val="50000"/>
                </a:schemeClr>
              </a:buClr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4288" y="4581128"/>
            <a:ext cx="175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www.biotime.ru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62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6000" y="288001"/>
            <a:ext cx="7128328" cy="541034"/>
          </a:xfrm>
        </p:spPr>
        <p:txBody>
          <a:bodyPr/>
          <a:lstStyle/>
          <a:p>
            <a:r>
              <a:rPr lang="ru-RU" dirty="0" smtClean="0"/>
              <a:t>Конструктор  </a:t>
            </a:r>
            <a:r>
              <a:rPr lang="ru-RU" dirty="0"/>
              <a:t>отчетов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484785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dirty="0" smtClean="0"/>
              <a:t>гибкие фильтры; </a:t>
            </a:r>
            <a:endParaRPr lang="en-US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dirty="0" smtClean="0"/>
              <a:t>настраиваемый внешний вид; </a:t>
            </a:r>
            <a:endParaRPr lang="en-US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dirty="0" smtClean="0"/>
              <a:t>большой выбор колонок с</a:t>
            </a:r>
            <a:r>
              <a:rPr lang="en-US" dirty="0" smtClean="0"/>
              <a:t> </a:t>
            </a:r>
            <a:r>
              <a:rPr lang="ru-RU" dirty="0" smtClean="0"/>
              <a:t>информацией; </a:t>
            </a:r>
            <a:endParaRPr lang="en-US" dirty="0" smtClean="0"/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dirty="0" smtClean="0"/>
              <a:t>возможность отправки по </a:t>
            </a:r>
            <a:r>
              <a:rPr lang="ru-RU" dirty="0" err="1" smtClean="0"/>
              <a:t>e-mail</a:t>
            </a:r>
            <a:r>
              <a:rPr lang="ru-RU" dirty="0" smtClean="0"/>
              <a:t>. </a:t>
            </a:r>
            <a:endParaRPr lang="en-US" dirty="0"/>
          </a:p>
        </p:txBody>
      </p:sp>
      <p:pic>
        <p:nvPicPr>
          <p:cNvPr id="1028" name="Picture 4" descr="C:\Users\kosintsevas\Desktop\Правки по сайту\Скрины\Нужные скрины\Исходники\Конструктор отчето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636913"/>
            <a:ext cx="6048672" cy="3235009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9" name="TextBox 8"/>
          <p:cNvSpPr txBox="1"/>
          <p:nvPr/>
        </p:nvSpPr>
        <p:spPr>
          <a:xfrm>
            <a:off x="251520" y="836713"/>
            <a:ext cx="8533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Конструктор отчетов дает возможность дополнять 14 отчетов, входящих в стандартный комплект поставки, новыми в соответствии с Вашими потребностями: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91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6000" y="288000"/>
            <a:ext cx="8208448" cy="548712"/>
          </a:xfrm>
        </p:spPr>
        <p:txBody>
          <a:bodyPr/>
          <a:lstStyle/>
          <a:p>
            <a:r>
              <a:rPr lang="ru-RU" dirty="0" smtClean="0"/>
              <a:t>Автоматический расчет  </a:t>
            </a:r>
            <a:r>
              <a:rPr lang="ru-RU" dirty="0"/>
              <a:t>заработной платы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372304" y="980729"/>
            <a:ext cx="877169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/>
              <a:t>Повышена гибкость расчета </a:t>
            </a:r>
            <a:r>
              <a:rPr lang="ru-RU" b="1" dirty="0" smtClean="0"/>
              <a:t>заработной платы</a:t>
            </a:r>
            <a:r>
              <a:rPr lang="ru-RU" dirty="0" smtClean="0"/>
              <a:t>:</a:t>
            </a:r>
            <a:endParaRPr lang="en-US" dirty="0" smtClean="0"/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dirty="0" smtClean="0"/>
              <a:t>зарплата рассчитывается исходя из часовой, дневной, месячной ставки;</a:t>
            </a:r>
            <a:endParaRPr lang="en-US" dirty="0" smtClean="0"/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dirty="0" smtClean="0"/>
              <a:t>отдельно учитывается работа в сверхурочное и ночное время, в праздники, </a:t>
            </a:r>
          </a:p>
          <a:p>
            <a:pPr algn="just">
              <a:buClr>
                <a:schemeClr val="accent3">
                  <a:lumMod val="50000"/>
                </a:schemeClr>
              </a:buClr>
            </a:pPr>
            <a:r>
              <a:rPr lang="ru-RU" dirty="0" smtClean="0"/>
              <a:t>в выходные;</a:t>
            </a:r>
            <a:endParaRPr lang="en-US" dirty="0" smtClean="0"/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dirty="0" smtClean="0"/>
              <a:t>оплата за переработку: можно устанавливать  оплату как в рублях, так и в процентах </a:t>
            </a:r>
          </a:p>
          <a:p>
            <a:pPr algn="just">
              <a:buClr>
                <a:schemeClr val="accent3">
                  <a:lumMod val="50000"/>
                </a:schemeClr>
              </a:buClr>
            </a:pPr>
            <a:r>
              <a:rPr lang="ru-RU" dirty="0" smtClean="0"/>
              <a:t>от основной ставки.</a:t>
            </a:r>
          </a:p>
          <a:p>
            <a:endParaRPr lang="en-US" dirty="0"/>
          </a:p>
        </p:txBody>
      </p:sp>
      <p:pic>
        <p:nvPicPr>
          <p:cNvPr id="3078" name="Picture 6" descr="C:\Users\kosintsevas\Desktop\Правки по сайту\Скрины\Нужные скрины\Исходники\Расчет заработной платы (основная ставка, ставка за переработку и ночные часы)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2" y="2492897"/>
            <a:ext cx="4895271" cy="3450748"/>
          </a:xfrm>
          <a:prstGeom prst="rect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47811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6000" y="288000"/>
            <a:ext cx="8064432" cy="548712"/>
          </a:xfrm>
        </p:spPr>
        <p:txBody>
          <a:bodyPr/>
          <a:lstStyle/>
          <a:p>
            <a:r>
              <a:rPr lang="ru-RU" dirty="0" smtClean="0"/>
              <a:t>Подсчет времени определенного периода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107504" y="1916833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Возможность подсчета времени определенного</a:t>
            </a:r>
            <a:r>
              <a:rPr lang="en-US" dirty="0" smtClean="0"/>
              <a:t> </a:t>
            </a:r>
            <a:r>
              <a:rPr lang="ru-RU" dirty="0" smtClean="0"/>
              <a:t>периода:</a:t>
            </a:r>
          </a:p>
        </p:txBody>
      </p:sp>
      <p:pic>
        <p:nvPicPr>
          <p:cNvPr id="4100" name="Picture 4" descr="C:\Users\kosintsevas\Desktop\Правки по сайту\Скрины\Нужные скрины\Обрезанные скрины\Обед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1" y="1052736"/>
            <a:ext cx="5477752" cy="3888432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8" name="TextBox 7"/>
          <p:cNvSpPr txBox="1"/>
          <p:nvPr/>
        </p:nvSpPr>
        <p:spPr>
          <a:xfrm>
            <a:off x="0" y="2708921"/>
            <a:ext cx="35796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dirty="0" smtClean="0"/>
              <a:t>обед; </a:t>
            </a:r>
            <a:endParaRPr lang="en-US" dirty="0" smtClean="0"/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dirty="0" smtClean="0"/>
              <a:t>ночные часы; </a:t>
            </a:r>
            <a:endParaRPr lang="en-US" dirty="0" smtClean="0"/>
          </a:p>
          <a:p>
            <a:pPr algn="just">
              <a:buClr>
                <a:schemeClr val="accent3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dirty="0" smtClean="0"/>
              <a:t>учет времени в рамках графика.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08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6000" y="288001"/>
            <a:ext cx="7128328" cy="541034"/>
          </a:xfrm>
        </p:spPr>
        <p:txBody>
          <a:bodyPr/>
          <a:lstStyle/>
          <a:p>
            <a:r>
              <a:rPr lang="ru-RU" dirty="0" smtClean="0"/>
              <a:t>Настройка авто-уходов 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908720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Оптимизирована </a:t>
            </a:r>
            <a:r>
              <a:rPr lang="ru-RU" b="1" dirty="0" smtClean="0"/>
              <a:t>функция авто-уходов</a:t>
            </a:r>
            <a:r>
              <a:rPr lang="ru-RU" dirty="0" smtClean="0"/>
              <a:t> (автоматического завершения рабочего дня или смены, если сотрудник сам не зафиксировал это событие).</a:t>
            </a:r>
          </a:p>
        </p:txBody>
      </p:sp>
      <p:pic>
        <p:nvPicPr>
          <p:cNvPr id="5124" name="Picture 4" descr="C:\Users\kosintsevas\Desktop\Правки по сайту\Скрины\Нужные скрины\Обрезанные скрины\Функция автоух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700808"/>
            <a:ext cx="5213096" cy="3734140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9" name="TextBox 8"/>
          <p:cNvSpPr txBox="1"/>
          <p:nvPr/>
        </p:nvSpPr>
        <p:spPr>
          <a:xfrm>
            <a:off x="395536" y="1844825"/>
            <a:ext cx="33843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Теперь авто-уход можно фиксировать не только в соответствии со стандартным графиком, но и в зависимости от времени прихода — скажем, через 8 или 10 часов, в том числе и в течение следующих суток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66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6000" y="288001"/>
            <a:ext cx="7128328" cy="541034"/>
          </a:xfrm>
        </p:spPr>
        <p:txBody>
          <a:bodyPr/>
          <a:lstStyle/>
          <a:p>
            <a:r>
              <a:rPr lang="ru-RU" dirty="0" smtClean="0"/>
              <a:t>Автоматическая рассылка</a:t>
            </a:r>
            <a:br>
              <a:rPr lang="ru-RU" dirty="0" smtClean="0"/>
            </a:br>
            <a:r>
              <a:rPr lang="en-US" dirty="0" smtClean="0"/>
              <a:t>SMS-</a:t>
            </a:r>
            <a:r>
              <a:rPr lang="ru-RU" dirty="0" smtClean="0"/>
              <a:t>оповещений и </a:t>
            </a:r>
            <a:r>
              <a:rPr lang="en-US" dirty="0" smtClean="0"/>
              <a:t>e-mail-</a:t>
            </a:r>
            <a:r>
              <a:rPr lang="ru-RU" dirty="0" smtClean="0"/>
              <a:t>отчетов 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467545" y="1268761"/>
            <a:ext cx="8062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dirty="0" smtClean="0"/>
              <a:t>Автоматическая рассылка сотрудникам </a:t>
            </a:r>
            <a:r>
              <a:rPr lang="ru-RU" b="1" dirty="0" smtClean="0"/>
              <a:t>SMS-оповещений</a:t>
            </a:r>
            <a:r>
              <a:rPr lang="ru-RU" dirty="0" smtClean="0"/>
              <a:t> об опозданиях, а руководителям и менеджерам — отчетов об использовании персоналом рабочего времени и соблюдении дисциплины (</a:t>
            </a:r>
            <a:r>
              <a:rPr lang="ru-RU" b="1" dirty="0" smtClean="0"/>
              <a:t>по электронной почте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6148" name="Picture 4" descr="C:\Users\kosintsevas\Desktop\Правки по сайту\Скрины\Нужные скрины\Обрезанные скрины\Автоматическая рассылка сотрудникам SMS-оповещений (об опозданиях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9" y="2276873"/>
            <a:ext cx="5275100" cy="3778553"/>
          </a:xfrm>
          <a:prstGeom prst="rect">
            <a:avLst/>
          </a:prstGeom>
          <a:noFill/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142657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6000" y="288001"/>
            <a:ext cx="7128328" cy="541034"/>
          </a:xfrm>
        </p:spPr>
        <p:txBody>
          <a:bodyPr/>
          <a:lstStyle/>
          <a:p>
            <a:r>
              <a:rPr lang="ru-RU" dirty="0"/>
              <a:t>Интеграция с системой BioLink </a:t>
            </a:r>
            <a:r>
              <a:rPr lang="ru-RU" dirty="0" err="1"/>
              <a:t>IDenium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395537" y="1052737"/>
            <a:ext cx="8062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dirty="0" smtClean="0"/>
              <a:t>Если рабочие места оснащены программным обеспечением IDenium и сканерами отпечатков пальцев, вести учет рабочего времени можно </a:t>
            </a:r>
            <a:r>
              <a:rPr lang="ru-RU" b="1" dirty="0" smtClean="0"/>
              <a:t>по факту входа/выхода пользователя в операционную систему</a:t>
            </a:r>
            <a:r>
              <a:rPr lang="ru-RU" dirty="0" smtClean="0"/>
              <a:t> </a:t>
            </a:r>
            <a:r>
              <a:rPr lang="ru-RU" dirty="0" err="1" smtClean="0"/>
              <a:t>Microsoft</a:t>
            </a:r>
            <a:r>
              <a:rPr lang="ru-RU" dirty="0" smtClean="0"/>
              <a:t> </a:t>
            </a:r>
            <a:r>
              <a:rPr lang="ru-RU" dirty="0" err="1" smtClean="0"/>
              <a:t>Windows</a:t>
            </a:r>
            <a:r>
              <a:rPr lang="ru-RU" dirty="0" smtClean="0"/>
              <a:t>, блокировки/разблокировки персонального компьютера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7172" name="Picture 4" descr="C:\Users\kosintsevas\Desktop\Правки по сайту\Скрины\Нужные скрины\Обрезанные скрины\Интеграция с Ideniu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708920"/>
            <a:ext cx="7358224" cy="2364110"/>
          </a:xfrm>
          <a:prstGeom prst="rect">
            <a:avLst/>
          </a:prstGeom>
          <a:noFill/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53453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6000" y="288000"/>
            <a:ext cx="7416360" cy="476704"/>
          </a:xfrm>
        </p:spPr>
        <p:txBody>
          <a:bodyPr/>
          <a:lstStyle/>
          <a:p>
            <a:r>
              <a:rPr lang="ru-RU" dirty="0" smtClean="0"/>
              <a:t>Проверка качества отпечатка перед его использованием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323529" y="2204864"/>
            <a:ext cx="3453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ru-RU" dirty="0" smtClean="0"/>
              <a:t>Данная функция</a:t>
            </a:r>
            <a:r>
              <a:rPr lang="en-US" dirty="0" smtClean="0"/>
              <a:t> </a:t>
            </a:r>
            <a:r>
              <a:rPr lang="ru-RU" dirty="0" smtClean="0"/>
              <a:t>позволяет заранее оценить степень распознаваемости отпечатков каждого сотрудника.</a:t>
            </a:r>
            <a:endParaRPr lang="en-US" dirty="0" smtClean="0"/>
          </a:p>
        </p:txBody>
      </p:sp>
      <p:pic>
        <p:nvPicPr>
          <p:cNvPr id="8196" name="Picture 4" descr="C:\Users\kosintsevas\Desktop\Правки по сайту\Скрины\Нужные скрины\Обрезанные скрины\Проверка распознавания отпечатков пальц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412777"/>
            <a:ext cx="5040560" cy="4214223"/>
          </a:xfrm>
          <a:prstGeom prst="rect">
            <a:avLst/>
          </a:prstGeom>
          <a:noFill/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81026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5536" y="260648"/>
            <a:ext cx="8136440" cy="764736"/>
          </a:xfrm>
        </p:spPr>
        <p:txBody>
          <a:bodyPr/>
          <a:lstStyle/>
          <a:p>
            <a:r>
              <a:rPr lang="ru-RU" dirty="0" smtClean="0"/>
              <a:t>Ускоренная обработка изображений отпечатков пальцев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700809"/>
            <a:ext cx="42484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Обработка изображений </a:t>
            </a:r>
            <a:r>
              <a:rPr lang="ru-RU" dirty="0" smtClean="0"/>
              <a:t>отпечатков пальцев </a:t>
            </a:r>
            <a:r>
              <a:rPr lang="ru-RU" b="1" dirty="0" smtClean="0"/>
              <a:t>ускорено</a:t>
            </a:r>
            <a:r>
              <a:rPr lang="en-US" dirty="0" smtClean="0"/>
              <a:t> </a:t>
            </a:r>
            <a:r>
              <a:rPr lang="ru-RU" dirty="0" smtClean="0"/>
              <a:t>и осуществляется в соответствии с заранее настроенными правилами прохода. Если сотрудник не имеет права прохода в данное помещение, время на распознавание его биометрического идентификатора не тратится.</a:t>
            </a:r>
            <a:endParaRPr lang="uk-UA" dirty="0" smtClean="0"/>
          </a:p>
          <a:p>
            <a:endParaRPr lang="en-US" dirty="0"/>
          </a:p>
        </p:txBody>
      </p:sp>
      <p:pic>
        <p:nvPicPr>
          <p:cNvPr id="9222" name="Picture 6" descr="C:\Users\kosintsevas\Desktop\Правки по сайту\Скрины\Нужные скрины\Обрезанные скрины\Контроль доступа (Правила прохода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412776"/>
            <a:ext cx="4005461" cy="3794304"/>
          </a:xfrm>
          <a:prstGeom prst="rect">
            <a:avLst/>
          </a:prstGeom>
          <a:noFill/>
          <a:effectLst>
            <a:softEdge rad="127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6000" y="288001"/>
            <a:ext cx="7128328" cy="541034"/>
          </a:xfrm>
        </p:spPr>
        <p:txBody>
          <a:bodyPr/>
          <a:lstStyle/>
          <a:p>
            <a:r>
              <a:rPr lang="ru-RU" dirty="0"/>
              <a:t>Мониторинг работы сетевых устройств</a:t>
            </a:r>
            <a:endParaRPr lang="uk-UA" dirty="0"/>
          </a:p>
        </p:txBody>
      </p:sp>
      <p:pic>
        <p:nvPicPr>
          <p:cNvPr id="10245" name="Picture 5" descr="C:\Users\kosintsevas\Desktop\Правки по сайту\Скрины\Нужные скрины\Обрезанные скрины\Мониторинг работы сетевых устройст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268760"/>
            <a:ext cx="5292080" cy="3633399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5" name="TextBox 4"/>
          <p:cNvSpPr txBox="1"/>
          <p:nvPr/>
        </p:nvSpPr>
        <p:spPr>
          <a:xfrm>
            <a:off x="179512" y="1340769"/>
            <a:ext cx="3744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Оптимальная синхронизация работы различных компонентов системы BioTime помогает быстро оценивать актуальность сведений, поступающих с проходных и терминалов BioLink FingerPass. 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251520" y="3429000"/>
            <a:ext cx="8640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Отображается информация о подключении и текущем состоянии этих терминалов; утилита обслуживания базы данных о событиях прохода удаляет из базы устаревшие сведения; кнопка открытия замка позволяет дистанционно подавать команду на его открытие.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55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96000" y="288001"/>
            <a:ext cx="7128328" cy="541034"/>
          </a:xfrm>
        </p:spPr>
        <p:txBody>
          <a:bodyPr/>
          <a:lstStyle/>
          <a:p>
            <a:r>
              <a:rPr lang="ru-RU" dirty="0"/>
              <a:t>Поддержка нового оборудования</a:t>
            </a:r>
            <a:endParaRPr lang="uk-UA" dirty="0"/>
          </a:p>
        </p:txBody>
      </p:sp>
      <p:pic>
        <p:nvPicPr>
          <p:cNvPr id="4" name="Picture 5" descr="C:\Users\kosintsevas\Desktop\Поддержка нового оборудован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717033"/>
            <a:ext cx="5580112" cy="24163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7" y="764704"/>
            <a:ext cx="84945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</a:pPr>
            <a:r>
              <a:rPr lang="ru-RU" dirty="0" smtClean="0"/>
              <a:t>Сканер </a:t>
            </a:r>
            <a:r>
              <a:rPr lang="ru-RU" dirty="0"/>
              <a:t>отпечатков пальцев </a:t>
            </a:r>
            <a:r>
              <a:rPr lang="ru-RU" b="1" dirty="0"/>
              <a:t>BioLink </a:t>
            </a:r>
            <a:r>
              <a:rPr lang="ru-RU" b="1" dirty="0" err="1"/>
              <a:t>U-Match</a:t>
            </a:r>
            <a:r>
              <a:rPr lang="ru-RU" b="1" dirty="0"/>
              <a:t> </a:t>
            </a:r>
            <a:r>
              <a:rPr lang="ru-RU" b="1" dirty="0" smtClean="0"/>
              <a:t>7.5</a:t>
            </a:r>
          </a:p>
          <a:p>
            <a:pPr algn="just">
              <a:spcBef>
                <a:spcPts val="1200"/>
              </a:spcBef>
            </a:pPr>
            <a:r>
              <a:rPr lang="ru-RU" dirty="0" smtClean="0"/>
              <a:t>Оптический </a:t>
            </a:r>
            <a:r>
              <a:rPr lang="en-US" dirty="0" smtClean="0"/>
              <a:t>USB</a:t>
            </a:r>
            <a:r>
              <a:rPr lang="ru-RU" dirty="0" smtClean="0"/>
              <a:t>-сканер отпечатков пальцев прост в эксплуатации быстр и точен в идентификации. «Трудные» в обработке отпечатки пальцев (слишком сухих, мокрых, шершавых) сканируются так же легко, как и «стандартные»; палец можно предъявлять сканеру под любым углом наклона.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31034" y="2420888"/>
            <a:ext cx="8712967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800"/>
              </a:spcBef>
            </a:pPr>
            <a:r>
              <a:rPr lang="ru-RU" dirty="0" smtClean="0"/>
              <a:t>Терминал </a:t>
            </a:r>
            <a:r>
              <a:rPr lang="ru-RU" b="1" dirty="0" smtClean="0"/>
              <a:t>BioLink FingerPass V8</a:t>
            </a:r>
          </a:p>
          <a:p>
            <a:pPr>
              <a:spcBef>
                <a:spcPts val="1800"/>
              </a:spcBef>
            </a:pPr>
            <a:r>
              <a:rPr lang="ru-RU" dirty="0" smtClean="0"/>
              <a:t>Повышает эффективность учета рабочего времени и контроля физического доступа. Реализованы еще более совершенные, быстрые и точные алгоритмы сканирования отпечатков пальцев. В автономном режиме терминал хранит сведения о 8000 отпечатках пальцев и 200000 событий проходов.</a:t>
            </a:r>
            <a:endParaRPr lang="ru-RU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59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691681" y="620689"/>
            <a:ext cx="5457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Буду рад ответить на все Ваши вопросы</a:t>
            </a:r>
            <a:r>
              <a:rPr lang="ru-RU" dirty="0" smtClean="0"/>
              <a:t>!</a:t>
            </a:r>
            <a:endParaRPr lang="en-US" dirty="0"/>
          </a:p>
        </p:txBody>
      </p:sp>
      <p:pic>
        <p:nvPicPr>
          <p:cNvPr id="1026" name="Picture 2" descr="C:\Users\ikarev\AppData\Local\Microsoft\Windows\Temporary Internet Files\Content.Outlook\PZBOBBNU\card_2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82354"/>
            <a:ext cx="6615843" cy="367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499</Words>
  <Application>Microsoft Office PowerPoint</Application>
  <PresentationFormat>Экран (4:3)</PresentationFormat>
  <Paragraphs>52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Helen</dc:creator>
  <cp:lastModifiedBy>Karev Ivan</cp:lastModifiedBy>
  <cp:revision>70</cp:revision>
  <dcterms:created xsi:type="dcterms:W3CDTF">2013-07-14T09:44:39Z</dcterms:created>
  <dcterms:modified xsi:type="dcterms:W3CDTF">2014-04-11T06:52:14Z</dcterms:modified>
</cp:coreProperties>
</file>